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9F5C4-0765-4CDD-9CCA-4108C4C3AF6F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27DEB-D525-4475-8995-28C95A615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2000240"/>
            <a:ext cx="6500858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Monotype Corsiva" pitchFamily="66" charset="0"/>
              </a:rPr>
              <a:t>«Профессию выбираю </a:t>
            </a:r>
            <a:br>
              <a:rPr lang="ru-RU" sz="6000" dirty="0" smtClean="0">
                <a:latin typeface="Monotype Corsiva" pitchFamily="66" charset="0"/>
              </a:rPr>
            </a:br>
            <a:r>
              <a:rPr lang="ru-RU" sz="6000" dirty="0" smtClean="0">
                <a:latin typeface="Monotype Corsiva" pitchFamily="66" charset="0"/>
              </a:rPr>
              <a:t>в детском саду»</a:t>
            </a:r>
            <a:endParaRPr lang="ru-RU" sz="60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4429132"/>
            <a:ext cx="4700598" cy="1752600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/>
              <a:t>Подготовила воспитатель: </a:t>
            </a:r>
          </a:p>
          <a:p>
            <a:pPr algn="r"/>
            <a:r>
              <a:rPr lang="ru-RU" sz="1800" dirty="0" err="1" smtClean="0"/>
              <a:t>Жижина</a:t>
            </a:r>
            <a:r>
              <a:rPr lang="ru-RU" sz="1800" dirty="0" smtClean="0"/>
              <a:t> О.В.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400552" cy="622619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В космонавты всех подряд,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Брать, конечно, не хотят.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Там берут здоровых, смелых,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Сильных, умных и умелых.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Космос — это вам не шутки,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Все расписаны минутки.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Расписанье очень строго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И веселья никакого.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3" name="Рисунок 2" descr="космонав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14290"/>
            <a:ext cx="5023136" cy="6461512"/>
          </a:xfrm>
          <a:prstGeom prst="rect">
            <a:avLst/>
          </a:prstGeom>
        </p:spPr>
      </p:pic>
      <p:pic>
        <p:nvPicPr>
          <p:cNvPr id="4" name="Рисунок 3" descr="космонав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496"/>
            <a:ext cx="2665682" cy="3429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274638"/>
            <a:ext cx="4900618" cy="629763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Полёт – это лучше, чем всё на земле...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Полёт – это прелесть красот!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если б мне что предложили взамен,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Я выбрал бы только полёт!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Представь на секунду: ты в небе летишь,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просто так всё на земле...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Не хочется даже спускаться вниз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К будничной той суете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Мечта есть одна в жизни лётчика – это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Познать с высоты широту всех широт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Любовь лётчика – это небо,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А главное в небе – полёт!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3" name="Рисунок 2" descr="лётчик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441" y="285728"/>
            <a:ext cx="4943889" cy="6359572"/>
          </a:xfrm>
          <a:prstGeom prst="rect">
            <a:avLst/>
          </a:prstGeom>
        </p:spPr>
      </p:pic>
      <p:pic>
        <p:nvPicPr>
          <p:cNvPr id="4" name="Рисунок 3" descr="лётчик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285992"/>
            <a:ext cx="3109965" cy="4000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274638"/>
            <a:ext cx="4900618" cy="61547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Много дел у машинистов,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Возит он из края в край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Мед душистый, мех пушистый,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Книжки, овощи и чай.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Он везет людей в вагоне,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За вагоном ветер мчит.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"Не догонишь, не догонишь",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Тепловоз ему кричит.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Ездит днем и ночью звездной,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Возит в бурю и мороз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Свой 12-ти колесный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Самый скорый тепловоз.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endParaRPr lang="ru-RU" sz="2000" dirty="0">
              <a:latin typeface="Comic Sans MS" pitchFamily="66" charset="0"/>
            </a:endParaRPr>
          </a:p>
        </p:txBody>
      </p:sp>
      <p:pic>
        <p:nvPicPr>
          <p:cNvPr id="3" name="Рисунок 2" descr="Машинис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442" y="285728"/>
            <a:ext cx="4872450" cy="6267677"/>
          </a:xfrm>
          <a:prstGeom prst="rect">
            <a:avLst/>
          </a:prstGeom>
        </p:spPr>
      </p:pic>
      <p:pic>
        <p:nvPicPr>
          <p:cNvPr id="4" name="Рисунок 3" descr="Машинис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28868"/>
            <a:ext cx="2951434" cy="3796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400552" cy="59404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Медсестра - это гордое звание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Для больных Вы как ангел земной!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Медсестра - это Ваше призвание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Относитесь к работе с душой!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Вы в тяжелые жизни моменты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Нас спешите от смерти спасать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И от имени всех пациентов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Разрешите Вас крепко обнять!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3" name="Рисунок 2" descr="медсестр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357166"/>
            <a:ext cx="4714909" cy="6065024"/>
          </a:xfrm>
          <a:prstGeom prst="rect">
            <a:avLst/>
          </a:prstGeom>
        </p:spPr>
      </p:pic>
      <p:pic>
        <p:nvPicPr>
          <p:cNvPr id="4" name="Рисунок 3" descr="медсестр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714620"/>
            <a:ext cx="2879996" cy="3704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74638"/>
            <a:ext cx="4614866" cy="601188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Парикмахер – маг с феном и расческой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Вместо палочки волшебной. Сделает прическу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Такую – закачаешься, будь ты даже лыс,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Поэтому поздравить его имеет смысл!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Крепкого здоровья, хороших вам клиентов!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По жизни больше самых радостных моментов!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Пусть во всем удача – и дома, и в работе,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снова вы красивым сделайте кого-то!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" name="Рисунок 2" descr="парикмахе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285728"/>
            <a:ext cx="4880260" cy="6277724"/>
          </a:xfrm>
          <a:prstGeom prst="rect">
            <a:avLst/>
          </a:prstGeom>
        </p:spPr>
      </p:pic>
      <p:pic>
        <p:nvPicPr>
          <p:cNvPr id="4" name="Рисунок 3" descr="парикмахе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571744"/>
            <a:ext cx="2943359" cy="378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74638"/>
            <a:ext cx="4786346" cy="6226196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Comic Sans MS" pitchFamily="66" charset="0"/>
              </a:rPr>
              <a:t>Повар Вася очень ловко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Чистит ножиком морковку,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Сыр на крупной терке трет: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Взад-вперед да взад-вперед.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Суп мешает поварешкой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И </a:t>
            </a:r>
            <a:r>
              <a:rPr lang="ru-RU" sz="2700" dirty="0" err="1" smtClean="0">
                <a:latin typeface="Comic Sans MS" pitchFamily="66" charset="0"/>
              </a:rPr>
              <a:t>толкушкой</a:t>
            </a:r>
            <a:r>
              <a:rPr lang="ru-RU" sz="2700" dirty="0" smtClean="0">
                <a:latin typeface="Comic Sans MS" pitchFamily="66" charset="0"/>
              </a:rPr>
              <a:t> мнет картошку,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Режет ножиком укроп: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Вжик-вжик-вжик и в миску оп!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Получилось вкусно чтобы,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Лично с блюд снимает пробы.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Всё посолит, поперчит</a:t>
            </a:r>
            <a:br>
              <a:rPr lang="ru-RU" sz="2700" dirty="0" smtClean="0">
                <a:latin typeface="Comic Sans MS" pitchFamily="66" charset="0"/>
              </a:rPr>
            </a:br>
            <a:r>
              <a:rPr lang="ru-RU" sz="2700" dirty="0" smtClean="0">
                <a:latin typeface="Comic Sans MS" pitchFamily="66" charset="0"/>
              </a:rPr>
              <a:t>И горчицей </a:t>
            </a:r>
            <a:r>
              <a:rPr lang="ru-RU" sz="2700" dirty="0" err="1" smtClean="0">
                <a:latin typeface="Comic Sans MS" pitchFamily="66" charset="0"/>
              </a:rPr>
              <a:t>погорчит</a:t>
            </a:r>
            <a:r>
              <a:rPr lang="ru-RU" sz="2700" dirty="0" smtClean="0">
                <a:latin typeface="Comic Sans MS" pitchFamily="66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пова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285728"/>
            <a:ext cx="4880260" cy="6277724"/>
          </a:xfrm>
          <a:prstGeom prst="rect">
            <a:avLst/>
          </a:prstGeom>
        </p:spPr>
      </p:pic>
      <p:pic>
        <p:nvPicPr>
          <p:cNvPr id="4" name="Рисунок 3" descr="пова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428868"/>
            <a:ext cx="3165748" cy="40722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4471990" cy="60833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На машине ярко-красной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Мчимся мы вперёд.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Труд тяжёлый и опасный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Нас, пожарных, ждёт.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Вой пронзительной сирены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Может оглушить,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Будем и водой, и пеной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Мы пожар тушить.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в беду попавшим людям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Сможем мы помочь,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Ведь с огнём бороться будем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Смело день и ночь!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" name="Рисунок 2" descr="пожарны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12700"/>
            <a:ext cx="4943888" cy="6359571"/>
          </a:xfrm>
          <a:prstGeom prst="rect">
            <a:avLst/>
          </a:prstGeom>
        </p:spPr>
      </p:pic>
      <p:pic>
        <p:nvPicPr>
          <p:cNvPr id="4" name="Рисунок 3" descr="пожарны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571744"/>
            <a:ext cx="2887823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972056" cy="636907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Comic Sans MS" pitchFamily="66" charset="0"/>
              </a:rPr>
              <a:t>У полиции нашей немало забот: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покой, и порядок она бережет,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готовы всегда телефону «ноль два»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Мы довериться, если беда.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она защищает любого из нас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От наездов, угонов и алчущих глаз,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Что готовы на наше добро посягнуть,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Не стыдясь за неправедный путь.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Труд полиции сложен, опасен, суров: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Это ночи без сна, это битва умов,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Это пули и взрывы, и тяжесть утрат.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А с победой — счастливый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радостный взгляд.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Так поклонимся лучшим ее сыновьям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За упорство, за честность, дающие нам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Жить спокойно и знать,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Что — тревога едва –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Мы довериться можем «ноль два».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" name="Рисунок 2" descr="полицейски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214290"/>
            <a:ext cx="4959791" cy="6380028"/>
          </a:xfrm>
          <a:prstGeom prst="rect">
            <a:avLst/>
          </a:prstGeom>
        </p:spPr>
      </p:pic>
      <p:pic>
        <p:nvPicPr>
          <p:cNvPr id="4" name="Рисунок 3" descr="полицейски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428868"/>
            <a:ext cx="3023879" cy="3889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274638"/>
            <a:ext cx="4686304" cy="601188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Comic Sans MS" pitchFamily="66" charset="0"/>
              </a:rPr>
              <a:t>Письма летают по белому свету.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Кто отвечает за связь нашу эту?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Добрый, заботливый друг – почтальон,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Он нам приносит послания в дом.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Все приготовит к рассветным часам,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Письма разложит по адресам,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Сумку огромную почтой набьет,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Вскинет на плечи и к людям пойдет.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Все почтальоны обычно спешат,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Чтобы письмо получил адресат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Или газету, чтоб новый журнал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 руки с утра к человеку попал.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Как же мы ждем их, почтовых гонцов,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Вести несущих из разных концов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Родины нашей; в любой уголок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Письма доставят в положенный срок!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3" name="Рисунок 2" descr="почталь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14290"/>
            <a:ext cx="4880260" cy="6277724"/>
          </a:xfrm>
          <a:prstGeom prst="rect">
            <a:avLst/>
          </a:prstGeom>
        </p:spPr>
      </p:pic>
      <p:pic>
        <p:nvPicPr>
          <p:cNvPr id="4" name="Рисунок 3" descr="почталь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47392"/>
            <a:ext cx="2928958" cy="3767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274638"/>
            <a:ext cx="4829180" cy="61547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Продавец — молодец!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Он товары продает —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Молоко, сметану, мед.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А другой — морковь, томаты,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Выбор у него богатый!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Третий продает сапожки,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Туфельки и босоножки.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А четвертый — стол и шкаф,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Стулья, вешалки для шляп.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Продавцы товары знают,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Даром время не теряют.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Все, что просим, продадут.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Это их привычный труд!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Рисунок 2" descr="продавец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1" y="118894"/>
            <a:ext cx="5013917" cy="6453377"/>
          </a:xfrm>
          <a:prstGeom prst="rect">
            <a:avLst/>
          </a:prstGeom>
        </p:spPr>
      </p:pic>
      <p:pic>
        <p:nvPicPr>
          <p:cNvPr id="4" name="Рисунок 3" descr="продавец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500306"/>
            <a:ext cx="2941660" cy="378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514353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Профессий много на земле  и каждая важна. Решай, мой друг, кем быть тебе, ведь жизнь у нас одна!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622619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Для строителя привычно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Строить новый дом кирпичный.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Экскаватором Степан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Вырыл в поле котлован,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 землю вбил большие сваи,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А теперь цемент мешает,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Ровно кирпичи кладет –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Ветер щелки не найдет.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Кирпичи с земли Степану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Поднимать сподручно краном.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Вот и новый дом готов,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Запускать пора котов!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3" name="Рисунок 2" descr="строит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214290"/>
            <a:ext cx="4880260" cy="6277724"/>
          </a:xfrm>
          <a:prstGeom prst="rect">
            <a:avLst/>
          </a:prstGeom>
        </p:spPr>
      </p:pic>
      <p:pic>
        <p:nvPicPr>
          <p:cNvPr id="4" name="Рисунок 3" descr="строит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428868"/>
            <a:ext cx="2887823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286280" cy="62976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У уборщицы </a:t>
            </a:r>
            <a:r>
              <a:rPr lang="ru-RU" sz="2400" dirty="0" err="1" smtClean="0">
                <a:latin typeface="Comic Sans MS" pitchFamily="66" charset="0"/>
              </a:rPr>
              <a:t>Карлотты</a:t>
            </a: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Очень важная работа: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Подмести, пропылесосить,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Все поднять, что на пол бросят,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Вымыть окна, стены, пол,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Протереть от пыли стол.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Мусор вынести в мешочках,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Напоить цветы в горшочках,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Проследить, чтоб тут и там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Все стояло по местам.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Рисунок 2" descr="уборщица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601" y="357165"/>
            <a:ext cx="4773291" cy="6143669"/>
          </a:xfrm>
          <a:prstGeom prst="rect">
            <a:avLst/>
          </a:prstGeom>
        </p:spPr>
      </p:pic>
      <p:pic>
        <p:nvPicPr>
          <p:cNvPr id="4" name="Рисунок 3" descr="уборщица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285992"/>
            <a:ext cx="2997164" cy="3857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629763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Учитель! Какое прекрасное слово.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Оно нашей жизни и свет и основа.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Сияет для нас путеводной звездой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 в мир новых знаний ведет за собой.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Учитель! Какое высокое слово!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Его повторяем мы снова и снова.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Наш старший товарищ, наш искренний друг.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Он – ключ, открывающий кладезь наук!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Можно в жизни всему научиться,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Воплотить много новых идей,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Но учителем нужно родиться,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Чтобы жить на земле для детей.</a:t>
            </a:r>
            <a:br>
              <a:rPr lang="ru-RU" sz="2000" dirty="0" smtClean="0">
                <a:latin typeface="Comic Sans MS" pitchFamily="66" charset="0"/>
              </a:rPr>
            </a:br>
            <a:endParaRPr lang="ru-RU" sz="2000" dirty="0">
              <a:latin typeface="Comic Sans MS" pitchFamily="66" charset="0"/>
            </a:endParaRPr>
          </a:p>
        </p:txBody>
      </p:sp>
      <p:pic>
        <p:nvPicPr>
          <p:cNvPr id="3" name="Рисунок 2" descr="учит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69" y="212699"/>
            <a:ext cx="5000661" cy="6432602"/>
          </a:xfrm>
          <a:prstGeom prst="rect">
            <a:avLst/>
          </a:prstGeom>
        </p:spPr>
      </p:pic>
      <p:pic>
        <p:nvPicPr>
          <p:cNvPr id="4" name="Рисунок 3" descr="учит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28868"/>
            <a:ext cx="2943359" cy="378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74638"/>
            <a:ext cx="4543428" cy="60833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Жил портной один умелый,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Знал прекрасно своё дело: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Ткани выбирал для нас -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Хлопок, ситец и атлас.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А потом снимал он мерку,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Делал выкройку, примерку,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Белой ниткой ткань сметал,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На машинке всё сшивал.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И на праздник у ребят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Новый был всегда наряд.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Рисунок 2" descr="шве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85728"/>
            <a:ext cx="4910829" cy="6317045"/>
          </a:xfrm>
          <a:prstGeom prst="rect">
            <a:avLst/>
          </a:prstGeom>
        </p:spPr>
      </p:pic>
      <p:pic>
        <p:nvPicPr>
          <p:cNvPr id="4" name="Рисунок 3" descr="шве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285992"/>
            <a:ext cx="3221036" cy="4143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74638"/>
            <a:ext cx="4614866" cy="6083320"/>
          </a:xfrm>
        </p:spPr>
        <p:txBody>
          <a:bodyPr>
            <a:norm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Вдруг погас в </a:t>
            </a:r>
            <a:r>
              <a:rPr lang="ru-RU" sz="2400" dirty="0" smtClean="0">
                <a:latin typeface="Comic Sans MS" pitchFamily="66" charset="0"/>
              </a:rPr>
              <a:t>квартире свет.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Как нам быть, кто даст совет?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Мы электрика зовём.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Он приходит сразу в дом.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Ремонтирует проводку.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Действует умело, чётко.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 электричеством, друзья,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Быть беспечными нельзя.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3" name="Рисунок 2" descr="электр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357166"/>
            <a:ext cx="4880260" cy="6277724"/>
          </a:xfrm>
          <a:prstGeom prst="rect">
            <a:avLst/>
          </a:prstGeom>
        </p:spPr>
      </p:pic>
      <p:pic>
        <p:nvPicPr>
          <p:cNvPr id="4" name="Рисунок 3" descr="электр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28868"/>
            <a:ext cx="2998894" cy="3857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5357850" cy="61547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автомехан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318" y="214290"/>
            <a:ext cx="5331363" cy="62865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00496" y="428604"/>
            <a:ext cx="457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Автомеханик, ты осуществляешь ремонт машин,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Двигателей типы знаешь и разновидность шин,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Автосканером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динамометром пользуешься умело,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 внутренность авто ты проникаешь смело!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твоей профессии выносливость нужна,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Терпение, силы, выдержки требует она,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 к жизни вернуть "железных коней",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Нуждаются они в работе твоей.</a:t>
            </a:r>
          </a:p>
        </p:txBody>
      </p:sp>
      <p:pic>
        <p:nvPicPr>
          <p:cNvPr id="5" name="Рисунок 4" descr="автомехан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222374"/>
            <a:ext cx="3286148" cy="4227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54" y="285728"/>
            <a:ext cx="5572164" cy="615475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Кто он: гений иль безумец,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Нищий, иль богат, как царь?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Правит лира иль трезубец,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Песнь в душе иль пепел, гарь?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Он – Актер. Талант от Бога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Дан ему, чтоб в жизнь идти,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Чтоб от самого порога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В бесконечность дар нести.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Дар добра, любви и счастья,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Щедрый дар души своей,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Дар заботы и участья,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Дар пленительных страстей.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Он на сцене, словно в жизни,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Не играет, а живет.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Он с рождения до тризны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Целый мир в себе несет.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3" name="Рисунок 2" descr="актё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85728"/>
            <a:ext cx="4808822" cy="6185829"/>
          </a:xfrm>
          <a:prstGeom prst="rect">
            <a:avLst/>
          </a:prstGeom>
        </p:spPr>
      </p:pic>
      <p:pic>
        <p:nvPicPr>
          <p:cNvPr id="4" name="Рисунок 3" descr="актё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98376"/>
            <a:ext cx="3000396" cy="3859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428604"/>
            <a:ext cx="4857784" cy="586900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Шуршат по дорогам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Весёлые шины,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Спешат по дорогам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Машины, машины...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А в кузове - важные,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Срочные грузы: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Цемент и железо,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Изюм и арбузы.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Работа шофёров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Трудна и сложна,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Но как она людям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Повсюду нужна!..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3" name="Рисунок 2" descr="водит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285728"/>
            <a:ext cx="4951698" cy="6369617"/>
          </a:xfrm>
          <a:prstGeom prst="rect">
            <a:avLst/>
          </a:prstGeom>
        </p:spPr>
      </p:pic>
      <p:pic>
        <p:nvPicPr>
          <p:cNvPr id="4" name="Рисунок 3" descr="водител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242830"/>
            <a:ext cx="3143272" cy="4043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274638"/>
            <a:ext cx="5214942" cy="629763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Приходит в </a:t>
            </a:r>
            <a:r>
              <a:rPr lang="ru-RU" sz="2400" dirty="0" smtClean="0">
                <a:latin typeface="Comic Sans MS" pitchFamily="66" charset="0"/>
              </a:rPr>
              <a:t>детский сад малыш,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 нему навстречу ты спешишь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Успокоишь и приветишь,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На вопросы его ответишь.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 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Ведешь его ты в мир познаний, 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Приложишь столько ты стараний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Найдешь свой ключик к малышу,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Шепнешь, ты каждому люблю.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 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Теплый взгляд и нежная рука,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Скучает он по мамочке пока.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Всех обогреешь своим теплом,   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И детский сад родной, как дом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3" name="Рисунок 2" descr="воспитат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85728"/>
            <a:ext cx="4887098" cy="6286520"/>
          </a:xfrm>
          <a:prstGeom prst="rect">
            <a:avLst/>
          </a:prstGeom>
        </p:spPr>
      </p:pic>
      <p:pic>
        <p:nvPicPr>
          <p:cNvPr id="4" name="Рисунок 3" descr="воспитате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500306"/>
            <a:ext cx="2951434" cy="3796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274638"/>
            <a:ext cx="4257676" cy="6369072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Comic Sans MS" pitchFamily="66" charset="0"/>
              </a:rPr>
              <a:t>На свете много профессий разных,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И все они людям нужны,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От самых простых и до самых важных,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Все они в жизни важны.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Вот, например, профессия врача.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Как жили люди без нее на свете?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Врачи нужны повсюду и всегда</a:t>
            </a:r>
            <a:r>
              <a:rPr lang="ru-RU" sz="1400" dirty="0" smtClean="0">
                <a:latin typeface="Comic Sans MS" pitchFamily="66" charset="0"/>
              </a:rPr>
              <a:t>,</a:t>
            </a:r>
            <a:r>
              <a:rPr lang="ru-RU" sz="1400" dirty="0" smtClean="0">
                <a:latin typeface="Comic Sans MS" pitchFamily="66" charset="0"/>
              </a:rPr>
              <a:t> На свете много профессий разных,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И все они людям нужны,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От самых простых и до самых важных,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Все они в жизни важны.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Вот, например, профессия врача.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Как жили люди без нее на свете?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Врачи нужны повсюду и всегда,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Чтоб росли здоровенькими дети.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Врач всех внимательно осмотрит и узнает,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Что у кого и где болит.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Ну а затем диагноз он поставит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И лишь потом начнет лечить.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Врач нужен всегда, нужен везде,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Чтобы спокойно жить на Земле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Чтоб росли здоровенькими дети.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Врач всех внимательно осмотрит и узнает,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Что у кого и где болит.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Ну а затем диагноз он поставит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И лишь потом начнет лечить.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Врач нужен всегда, нужен везде,</a:t>
            </a:r>
            <a:br>
              <a:rPr lang="ru-RU" sz="1400" dirty="0" smtClean="0">
                <a:latin typeface="Comic Sans MS" pitchFamily="66" charset="0"/>
              </a:rPr>
            </a:br>
            <a:r>
              <a:rPr lang="ru-RU" sz="1400" dirty="0" smtClean="0">
                <a:latin typeface="Comic Sans MS" pitchFamily="66" charset="0"/>
              </a:rPr>
              <a:t>Чтобы спокойно жить на Земле</a:t>
            </a:r>
            <a:endParaRPr lang="ru-RU" sz="1400" dirty="0">
              <a:latin typeface="Comic Sans MS" pitchFamily="66" charset="0"/>
            </a:endParaRPr>
          </a:p>
        </p:txBody>
      </p:sp>
      <p:pic>
        <p:nvPicPr>
          <p:cNvPr id="3" name="Рисунок 2" descr="врач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357166"/>
            <a:ext cx="4880260" cy="6277724"/>
          </a:xfrm>
          <a:prstGeom prst="rect">
            <a:avLst/>
          </a:prstGeom>
        </p:spPr>
      </p:pic>
      <p:pic>
        <p:nvPicPr>
          <p:cNvPr id="4" name="Рисунок 3" descr="врач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357430"/>
            <a:ext cx="3094310" cy="3980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572000" cy="636907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Чтоб вокруг </a:t>
            </a:r>
            <a:r>
              <a:rPr lang="ru-RU" sz="2400" dirty="0" smtClean="0">
                <a:latin typeface="Comic Sans MS" pitchFamily="66" charset="0"/>
              </a:rPr>
              <a:t>красиво было,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Дворник подметает двор.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Без шампуня и без мыла,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Убирает грязь и сор.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 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Когда детям спать охота,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Когда сладко спится нам,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Дворник трудную работу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Выполняет по утрам.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 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Он, ворчливо повторяя,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Учит маленьких ребят: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«Грязно там - где убирают,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Чисто там - где не сорят»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Comic Sans MS" pitchFamily="66" charset="0"/>
            </a:endParaRPr>
          </a:p>
        </p:txBody>
      </p:sp>
      <p:pic>
        <p:nvPicPr>
          <p:cNvPr id="3" name="Рисунок 2" descr="дворн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214290"/>
            <a:ext cx="4951698" cy="6369618"/>
          </a:xfrm>
          <a:prstGeom prst="rect">
            <a:avLst/>
          </a:prstGeom>
        </p:spPr>
      </p:pic>
      <p:pic>
        <p:nvPicPr>
          <p:cNvPr id="4" name="Рисунок 3" descr="дворн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28868"/>
            <a:ext cx="2887823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74638"/>
            <a:ext cx="5072066" cy="622619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Comic Sans MS" pitchFamily="66" charset="0"/>
              </a:rPr>
              <a:t>Кассир - важный человек,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Кассира знает каждый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 команде он незаменим вовек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Такой серьёзный, важный.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Он выдаст деньги под отчёт,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Выдаст и аванс,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Деньгам предприятия так нужен счет,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Учтет любой нюанс.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Кассира труд - он не простой,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Подход тут нужен кропотливый, деловой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Все время </a:t>
            </a:r>
            <a:r>
              <a:rPr lang="ru-RU" sz="2400" dirty="0" err="1" smtClean="0">
                <a:latin typeface="Comic Sans MS" pitchFamily="66" charset="0"/>
              </a:rPr>
              <a:t>денюжку</a:t>
            </a:r>
            <a:r>
              <a:rPr lang="ru-RU" sz="2400" dirty="0" smtClean="0">
                <a:latin typeface="Comic Sans MS" pitchFamily="66" charset="0"/>
              </a:rPr>
              <a:t> считать,</a:t>
            </a:r>
            <a:br>
              <a:rPr lang="ru-RU" sz="2400" dirty="0" smtClean="0">
                <a:latin typeface="Comic Sans MS" pitchFamily="66" charset="0"/>
              </a:rPr>
            </a:br>
            <a:r>
              <a:rPr lang="ru-RU" sz="2400" dirty="0" smtClean="0">
                <a:latin typeface="Comic Sans MS" pitchFamily="66" charset="0"/>
              </a:rPr>
              <a:t>Принять иль в кассу, иль выдавать!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Comic Sans MS" pitchFamily="66" charset="0"/>
            </a:endParaRPr>
          </a:p>
        </p:txBody>
      </p:sp>
      <p:pic>
        <p:nvPicPr>
          <p:cNvPr id="3" name="Рисунок 2" descr="касси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85728"/>
            <a:ext cx="4929222" cy="6340705"/>
          </a:xfrm>
          <a:prstGeom prst="rect">
            <a:avLst/>
          </a:prstGeom>
        </p:spPr>
      </p:pic>
      <p:pic>
        <p:nvPicPr>
          <p:cNvPr id="4" name="Рисунок 3" descr="касси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3116"/>
            <a:ext cx="3165500" cy="407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7065974</TotalTime>
  <Words>143</Words>
  <Application>Microsoft Office PowerPoint</Application>
  <PresentationFormat>Экран (4:3)</PresentationFormat>
  <Paragraphs>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«Профессию выбираю  в детском саду»</vt:lpstr>
      <vt:lpstr>Профессий много на земле  и каждая важна. Решай, мой друг, кем быть тебе, ведь жизнь у нас одна!</vt:lpstr>
      <vt:lpstr>Слайд 3</vt:lpstr>
      <vt:lpstr>Кто он: гений иль безумец, Нищий, иль богат, как царь? Правит лира иль трезубец, Песнь в душе иль пепел, гарь?  Он – Актер. Талант от Бога Дан ему, чтоб в жизнь идти, Чтоб от самого порога В бесконечность дар нести.  Дар добра, любви и счастья, Щедрый дар души своей, Дар заботы и участья, Дар пленительных страстей.  Он на сцене, словно в жизни, Не играет, а живет. Он с рождения до тризны Целый мир в себе несет.</vt:lpstr>
      <vt:lpstr>Шуршат по дорогам Весёлые шины, Спешат по дорогам Машины, машины...  А в кузове - важные, Срочные грузы: Цемент и железо, Изюм и арбузы.  Работа шофёров Трудна и сложна, Но как она людям Повсюду нужна!..</vt:lpstr>
      <vt:lpstr>Приходит в детский сад малыш, К нему навстречу ты спешишь Успокоишь и приветишь, На вопросы его ответишь.   Ведешь его ты в мир познаний,  Приложишь столько ты стараний Найдешь свой ключик к малышу, Шепнешь, ты каждому люблю.   Теплый взгляд и нежная рука, Скучает он по мамочке пока. Всех обогреешь своим теплом,    И детский сад родной, как дом</vt:lpstr>
      <vt:lpstr>На свете много профессий разных, И все они людям нужны, От самых простых и до самых важных, Все они в жизни важны. Вот, например, профессия врача. Как жили люди без нее на свете? Врачи нужны повсюду и всегда, На свете много профессий разных, И все они людям нужны, От самых простых и до самых важных, Все они в жизни важны. Вот, например, профессия врача. Как жили люди без нее на свете? Врачи нужны повсюду и всегда, Чтоб росли здоровенькими дети. Врач всех внимательно осмотрит и узнает, Что у кого и где болит. Ну а затем диагноз он поставит И лишь потом начнет лечить. Врач нужен всегда, нужен везде, Чтобы спокойно жить на Земле Чтоб росли здоровенькими дети. Врач всех внимательно осмотрит и узнает, Что у кого и где болит. Ну а затем диагноз он поставит И лишь потом начнет лечить. Врач нужен всегда, нужен везде, Чтобы спокойно жить на Земле</vt:lpstr>
      <vt:lpstr>Чтоб вокруг красиво было, Дворник подметает двор. Без шампуня и без мыла, Убирает грязь и сор.   Когда детям спать охота, Когда сладко спится нам, Дворник трудную работу Выполняет по утрам.   Он, ворчливо повторяя, Учит маленьких ребят: «Грязно там - где убирают, Чисто там - где не сорят» </vt:lpstr>
      <vt:lpstr>Кассир - важный человек, Кассира знает каждый В команде он незаменим вовек Такой серьёзный, важный.  Он выдаст деньги под отчёт, Выдаст и аванс, Деньгам предприятия так нужен счет, Учтет любой нюанс.  Кассира труд - он не простой, Подход тут нужен кропотливый, деловой Все время денюжку считать, Принять иль в кассу, иль выдавать! </vt:lpstr>
      <vt:lpstr>В космонавты всех подряд, Брать, конечно, не хотят. Там берут здоровых, смелых, Сильных, умных и умелых. Космос — это вам не шутки, Все расписаны минутки. Расписанье очень строго И веселья никакого.</vt:lpstr>
      <vt:lpstr>Полёт – это лучше, чем всё на земле... Полёт – это прелесть красот! И если б мне что предложили взамен, Я выбрал бы только полёт!  Представь на секунду: ты в небе летишь, И просто так всё на земле... Не хочется даже спускаться вниз К будничной той суете  Мечта есть одна в жизни лётчика – это Познать с высоты широту всех широт Любовь лётчика – это небо, А главное в небе – полёт!</vt:lpstr>
      <vt:lpstr>Много дел у машинистов, Возит он из края в край Мед душистый, мех пушистый, Книжки, овощи и чай.  Он везет людей в вагоне, За вагоном ветер мчит. "Не догонишь, не догонишь", Тепловоз ему кричит.  Ездит днем и ночью звездной, Возит в бурю и мороз Свой 12-ти колесный Самый скорый тепловоз.   </vt:lpstr>
      <vt:lpstr>Медсестра - это гордое звание Для больных Вы как ангел земной! Медсестра - это Ваше призвание Относитесь к работе с душой! Вы в тяжелые жизни моменты Нас спешите от смерти спасать И от имени всех пациентов Разрешите Вас крепко обнять!</vt:lpstr>
      <vt:lpstr>Парикмахер – маг с феном и расческой Вместо палочки волшебной. Сделает прическу Такую – закачаешься, будь ты даже лыс, Поэтому поздравить его имеет смысл! Крепкого здоровья, хороших вам клиентов! По жизни больше самых радостных моментов! Пусть во всем удача – и дома, и в работе, И снова вы красивым сделайте кого-то! </vt:lpstr>
      <vt:lpstr>Повар Вася очень ловко Чистит ножиком морковку, Сыр на крупной терке трет: Взад-вперед да взад-вперед. Суп мешает поварешкой И толкушкой мнет картошку, Режет ножиком укроп: Вжик-вжик-вжик и в миску оп! Получилось вкусно чтобы, Лично с блюд снимает пробы. Всё посолит, поперчит И горчицей погорчит. </vt:lpstr>
      <vt:lpstr>На машине ярко-красной Мчимся мы вперёд. Труд тяжёлый и опасный Нас, пожарных, ждёт.  Вой пронзительной сирены Может оглушить, Будем и водой, и пеной Мы пожар тушить.  И в беду попавшим людям Сможем мы помочь, Ведь с огнём бороться будем Смело день и ночь! </vt:lpstr>
      <vt:lpstr>У полиции нашей немало забот: И покой, и порядок она бережет, И готовы всегда телефону «ноль два» Мы довериться, если беда.  И она защищает любого из нас От наездов, угонов и алчущих глаз, Что готовы на наше добро посягнуть, Не стыдясь за неправедный путь.  Труд полиции сложен, опасен, суров: Это ночи без сна, это битва умов, Это пули и взрывы, и тяжесть утрат.  А с победой — счастливый И радостный взгляд. Так поклонимся лучшим ее сыновьям За упорство, за честность, дающие нам Жить спокойно и знать, Что — тревога едва – Мы довериться можем «ноль два». </vt:lpstr>
      <vt:lpstr>Письма летают по белому свету. Кто отвечает за связь нашу эту? Добрый, заботливый друг – почтальон, Он нам приносит послания в дом. Все приготовит к рассветным часам, Письма разложит по адресам, Сумку огромную почтой набьет, Вскинет на плечи и к людям пойдет. Все почтальоны обычно спешат, Чтобы письмо получил адресат Или газету, чтоб новый журнал В руки с утра к человеку попал. Как же мы ждем их, почтовых гонцов, Вести несущих из разных концов Родины нашей; в любой уголок Письма доставят в положенный срок!</vt:lpstr>
      <vt:lpstr>Продавец — молодец! Он товары продает — Молоко, сметану, мед. А другой — морковь, томаты, Выбор у него богатый! Третий продает сапожки, Туфельки и босоножки. А четвертый — стол и шкаф, Стулья, вешалки для шляп. Продавцы товары знают, Даром время не теряют. Все, что просим, продадут. Это их привычный труд! </vt:lpstr>
      <vt:lpstr>Для строителя привычно Строить новый дом кирпичный. Экскаватором Степан Вырыл в поле котлован, В землю вбил большие сваи, А теперь цемент мешает, Ровно кирпичи кладет – Ветер щелки не найдет. Кирпичи с земли Степану Поднимать сподручно краном. Вот и новый дом готов, Запускать пора котов!</vt:lpstr>
      <vt:lpstr>У уборщицы Карлотты Очень важная работа: Подмести, пропылесосить, Все поднять, что на пол бросят, Вымыть окна, стены, пол, Протереть от пыли стол. Мусор вынести в мешочках, Напоить цветы в горшочках, Проследить, чтоб тут и там Все стояло по местам. </vt:lpstr>
      <vt:lpstr>Учитель! Какое прекрасное слово. Оно нашей жизни и свет и основа. Сияет для нас путеводной звездой И в мир новых знаний ведет за собой.  Учитель! Какое высокое слово! Его повторяем мы снова и снова. Наш старший товарищ, наш искренний друг. Он – ключ, открывающий кладезь наук!  Можно в жизни всему научиться, Воплотить много новых идей, Но учителем нужно родиться, Чтобы жить на земле для детей. </vt:lpstr>
      <vt:lpstr>Жил портной один умелый, Знал прекрасно своё дело: Ткани выбирал для нас - Хлопок, ситец и атлас. А потом снимал он мерку, Делал выкройку, примерку, Белой ниткой ткань сметал, На машинке всё сшивал. И на праздник у ребят Новый был всегда наряд. </vt:lpstr>
      <vt:lpstr> Вдруг погас в квартире свет. Как нам быть, кто даст совет? Мы электрика зовём. Он приходит сразу в дом. Ремонтирует проводку. Действует умело, чётко. С электричеством, друзья, Быть беспечными нельзя.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«Все профессии нужны, все профессии важны»</dc:title>
  <dc:creator>старичек</dc:creator>
  <cp:lastModifiedBy>старичек</cp:lastModifiedBy>
  <cp:revision>32</cp:revision>
  <dcterms:created xsi:type="dcterms:W3CDTF">2004-11-17T20:06:33Z</dcterms:created>
  <dcterms:modified xsi:type="dcterms:W3CDTF">2018-04-26T08:12:48Z</dcterms:modified>
</cp:coreProperties>
</file>